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FA3F-3121-4BEB-B303-1BF8D1EE80E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DB97-A16C-4262-8769-EE4037B8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5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FA3F-3121-4BEB-B303-1BF8D1EE80E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DB97-A16C-4262-8769-EE4037B8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9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FA3F-3121-4BEB-B303-1BF8D1EE80E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DB97-A16C-4262-8769-EE4037B8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4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FA3F-3121-4BEB-B303-1BF8D1EE80E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DB97-A16C-4262-8769-EE4037B8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FA3F-3121-4BEB-B303-1BF8D1EE80E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DB97-A16C-4262-8769-EE4037B8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FA3F-3121-4BEB-B303-1BF8D1EE80E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DB97-A16C-4262-8769-EE4037B8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FA3F-3121-4BEB-B303-1BF8D1EE80E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DB97-A16C-4262-8769-EE4037B8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4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FA3F-3121-4BEB-B303-1BF8D1EE80E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DB97-A16C-4262-8769-EE4037B8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9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FA3F-3121-4BEB-B303-1BF8D1EE80E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DB97-A16C-4262-8769-EE4037B8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6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FA3F-3121-4BEB-B303-1BF8D1EE80E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DB97-A16C-4262-8769-EE4037B8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8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FA3F-3121-4BEB-B303-1BF8D1EE80E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DB97-A16C-4262-8769-EE4037B8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8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1FA3F-3121-4BEB-B303-1BF8D1EE80E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DB97-A16C-4262-8769-EE4037B8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8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2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5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3998" cy="68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5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3998" cy="68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6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8"/>
            <a:ext cx="9143996" cy="68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04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Design8</dc:creator>
  <cp:lastModifiedBy>Design8</cp:lastModifiedBy>
  <cp:revision>1</cp:revision>
  <dcterms:created xsi:type="dcterms:W3CDTF">2024-05-16T05:12:44Z</dcterms:created>
  <dcterms:modified xsi:type="dcterms:W3CDTF">2024-05-16T05:15:38Z</dcterms:modified>
</cp:coreProperties>
</file>